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2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3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5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4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4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59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9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86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1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92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73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10DF-13A4-4F43-972B-B42114CDB6AC}" type="datetimeFigureOut">
              <a:rPr lang="zh-TW" altLang="en-US" smtClean="0"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1314-254B-4044-B8E7-30748EAD1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7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第六篇</a:t>
            </a:r>
            <a:r>
              <a:rPr lang="en-US" altLang="zh-TW" dirty="0" smtClean="0"/>
              <a:t>-</a:t>
            </a:r>
            <a:r>
              <a:rPr lang="zh-TW" altLang="en-US" dirty="0" smtClean="0"/>
              <a:t>生命力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/>
              <a:t>                       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3657600" cy="451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6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如果孩子問你下面這些問題，你該怎麼回答呢？ </a:t>
            </a:r>
            <a:endParaRPr lang="en-US" altLang="zh-TW" dirty="0"/>
          </a:p>
          <a:p>
            <a:r>
              <a:rPr lang="zh-TW" altLang="en-US" dirty="0" smtClean="0"/>
              <a:t>當老師做錯事情的時候，我應該勇敢的站出來說話嗎？還是裝作不知道？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什麼是友情？愛和占有哪裡不一樣呢？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zh-TW" altLang="en-US" dirty="0" smtClean="0"/>
              <a:t>孩子</a:t>
            </a:r>
            <a:r>
              <a:rPr lang="zh-TW" altLang="en-US" dirty="0"/>
              <a:t>在成長的歲月中，會遇到各式各樣的問題，他們對生命也擁有許多的懵懂與困惑。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但這些不解與疑問</a:t>
            </a:r>
            <a:r>
              <a:rPr lang="zh-TW" altLang="en-US" dirty="0" smtClean="0"/>
              <a:t>，為人師表該如何解答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50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1772816"/>
            <a:ext cx="9433048" cy="3267794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TW" dirty="0" smtClean="0"/>
              <a:t>1.</a:t>
            </a:r>
            <a:r>
              <a:rPr lang="zh-TW" altLang="zh-TW" dirty="0" smtClean="0"/>
              <a:t>鼓勵</a:t>
            </a:r>
            <a:r>
              <a:rPr lang="zh-TW" altLang="zh-TW" dirty="0"/>
              <a:t>孩子們做志工</a:t>
            </a:r>
            <a:br>
              <a:rPr lang="zh-TW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zh-TW" dirty="0" smtClean="0"/>
              <a:t>替</a:t>
            </a:r>
            <a:r>
              <a:rPr lang="zh-TW" altLang="zh-TW" dirty="0"/>
              <a:t>學童打開藝術教育的門</a:t>
            </a:r>
            <a:br>
              <a:rPr lang="zh-TW" altLang="zh-TW" dirty="0"/>
            </a:br>
            <a:r>
              <a:rPr lang="en-US" altLang="zh-TW" dirty="0"/>
              <a:t> 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en-US" altLang="zh-TW" dirty="0" smtClean="0"/>
              <a:t>3.</a:t>
            </a:r>
            <a:r>
              <a:rPr lang="zh-TW" altLang="zh-TW" dirty="0" smtClean="0"/>
              <a:t>稱讚</a:t>
            </a:r>
            <a:r>
              <a:rPr lang="zh-TW" altLang="zh-TW" dirty="0"/>
              <a:t>與鼓勵</a:t>
            </a:r>
            <a:r>
              <a:rPr lang="en-US" altLang="zh-TW" dirty="0"/>
              <a:t> go a long way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261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第六篇-生命力</vt:lpstr>
      <vt:lpstr>PowerPoint 簡報</vt:lpstr>
      <vt:lpstr>1.鼓勵孩子們做志工  2.替學童打開藝術教育的門   3.稱讚與鼓勵 go a long way </vt:lpstr>
    </vt:vector>
  </TitlesOfParts>
  <Company>SYNNEX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第六篇-生命力</dc:title>
  <dc:creator>一位滿意的 Microsoft Office 使用者</dc:creator>
  <cp:lastModifiedBy>一位滿意的 Microsoft Office 使用者</cp:lastModifiedBy>
  <cp:revision>2</cp:revision>
  <dcterms:created xsi:type="dcterms:W3CDTF">2015-01-04T10:31:30Z</dcterms:created>
  <dcterms:modified xsi:type="dcterms:W3CDTF">2015-01-04T10:50:12Z</dcterms:modified>
</cp:coreProperties>
</file>